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4" r:id="rId5"/>
    <p:sldId id="265" r:id="rId6"/>
    <p:sldId id="269" r:id="rId7"/>
    <p:sldId id="270" r:id="rId8"/>
    <p:sldId id="273" r:id="rId9"/>
    <p:sldId id="272" r:id="rId10"/>
    <p:sldId id="268" r:id="rId11"/>
    <p:sldId id="260" r:id="rId12"/>
    <p:sldId id="271" r:id="rId13"/>
    <p:sldId id="262" r:id="rId14"/>
    <p:sldId id="275" r:id="rId15"/>
    <p:sldId id="277" r:id="rId16"/>
    <p:sldId id="274" r:id="rId17"/>
    <p:sldId id="278" r:id="rId18"/>
    <p:sldId id="263" r:id="rId19"/>
    <p:sldId id="259" r:id="rId20"/>
    <p:sldId id="257" r:id="rId21"/>
    <p:sldId id="276" r:id="rId22"/>
    <p:sldId id="279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2913"/>
    <a:srgbClr val="E43528"/>
    <a:srgbClr val="2217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Выбросы в атмосферу 4,1 мл. тон</a:t>
            </a:r>
            <a:endParaRPr lang="ru-RU" dirty="0"/>
          </a:p>
        </c:rich>
      </c:tx>
      <c:layout/>
    </c:title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Нефтедобыча</c:v>
                </c:pt>
                <c:pt idx="1">
                  <c:v>Другие выбросы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</c:ser>
        <c:gapWidth val="100"/>
        <c:secondPieSize val="75"/>
        <c:serLines/>
      </c:ofPieChart>
    </c:plotArea>
    <c:legend>
      <c:legendPos val="r"/>
      <c:layout>
        <c:manualLayout>
          <c:xMode val="edge"/>
          <c:yMode val="edge"/>
          <c:x val="0.66684891732283569"/>
          <c:y val="0.33491289370078797"/>
          <c:w val="0.26856774934383226"/>
          <c:h val="0.3469399606299216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Добыча нефти и газа</c:v>
                </c:pt>
                <c:pt idx="1">
                  <c:v>Добыча нефти и газа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7727743271221563"/>
          <c:y val="7.3243931801002318E-2"/>
          <c:w val="0.29297020293321302"/>
          <c:h val="0.2467111341302951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Доля очищенной воды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63488239891317444"/>
          <c:y val="9.6599724592341327E-2"/>
          <c:w val="0.32016312829757332"/>
          <c:h val="0.878594053668684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cat>
            <c:strRef>
              <c:f>Лист1!$A$2:$A$5</c:f>
              <c:strCache>
                <c:ptCount val="3"/>
                <c:pt idx="0">
                  <c:v>Загрязн. Вода</c:v>
                </c:pt>
                <c:pt idx="1">
                  <c:v>Чистая вода</c:v>
                </c:pt>
                <c:pt idx="2">
                  <c:v>Очищ. Вода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0.51200000000000001</c:v>
                </c:pt>
                <c:pt idx="1">
                  <c:v>0.40500000000000008</c:v>
                </c:pt>
                <c:pt idx="2" formatCode="0%">
                  <c:v>8.0000000000000043E-2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1046570666231385"/>
          <c:y val="0.27745563690462632"/>
          <c:w val="0.2959414611508574"/>
          <c:h val="0.4590010449865062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FC9F-5A30-49B2-B929-01F05C275E23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7EF6-5250-404A-856C-24DD57F61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2188-B862-4B8D-AD7B-A1065F21BABF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2102-F93A-4E32-B15B-272556FDB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6A3FF-4F68-4A0E-A127-403D34CE44D7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4E81-0A6D-44C2-8FC8-180A24A26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80A1-CF7F-4A29-B8FE-6A7BDDBAB62E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51E93-5A7D-4A33-8AB8-2CC14393A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4456516.pn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285728"/>
            <a:ext cx="8572560" cy="6572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D86E3-8C89-45A7-BF3D-438ECBEE391E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204D-BDAF-4581-AF66-EF9206FD7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3E5F9-FAF4-4E63-8688-287EA8BCB797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5DFF-34C2-4A46-86CA-C5A097257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5C98-BC48-4468-82C1-ACA17FDEC219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E11D-69A9-4EF4-89C8-7473A337E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A7C28-11E7-4846-AD7F-A2D9D1469B74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4436-55C9-474B-B561-ADD5E0144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5154-8B64-4327-A549-FFDE02CDD547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02A64-2071-4145-91F3-825A1CF85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03661-7575-473B-9DA9-345E4912C438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D1FC-DE96-41F1-A080-2D8A1CED9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DB40-7DE1-406B-B678-BDB88C9B4D69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6CF0C-E7B0-476E-AE61-5E513530B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BB3E71-4BA3-4042-B8D3-032DE586378F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15F002-1424-41D6-A910-F8DAD56A2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Группа 6"/>
          <p:cNvGrpSpPr>
            <a:grpSpLocks/>
          </p:cNvGrpSpPr>
          <p:nvPr/>
        </p:nvGrpSpPr>
        <p:grpSpPr bwMode="auto">
          <a:xfrm>
            <a:off x="928688" y="857250"/>
            <a:ext cx="7358062" cy="5264150"/>
            <a:chOff x="1653027" y="443731"/>
            <a:chExt cx="6150368" cy="597409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653027" y="443731"/>
              <a:ext cx="6150368" cy="387750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Использование </a:t>
              </a:r>
              <a:r>
                <a:rPr lang="ru-RU" sz="5400" dirty="0" err="1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Био</a:t>
              </a:r>
              <a:r>
                <a:rPr lang="ru-RU" sz="5400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Микро Гелей при сборе нефтяных пятен с поверхности воды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727849" y="4740539"/>
              <a:ext cx="3821588" cy="16772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Андреева Наталия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Студентка 143 группы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БУ  «</a:t>
              </a:r>
              <a:r>
                <a:rPr lang="ru-RU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Когалымский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политехнический колледж»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г. Когалым  2014</a:t>
              </a:r>
              <a:endParaRPr lang="ru-RU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В Самарской области произошла утечка нефти / Радио АВГУСТ - Новости Тольят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6" descr="Экологи просят приостановить реализацию Штокмановского проек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0"/>
            <a:ext cx="27273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в Украине Новости от Еженедельника 2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924175"/>
            <a:ext cx="4762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" descr="WWF cобирает подпис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33375"/>
            <a:ext cx="511333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2" descr="430 тонн нефти разлилось в Якутии - Новости - Информационный портал JustMedia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871913"/>
            <a:ext cx="41052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Ледяная страна, Гринпис и тролл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5310187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Знакомые незнакомцы - Каталог статей - животные и раст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00504"/>
            <a:ext cx="260508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Возле Нижневартовска нашли очередной нефтеразли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445928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Профессиональные моющие средства &quot;BMG&quot;, Товары для дома - Бытовая хим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4968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4" descr="Фото - Зворыкинский проек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33375"/>
            <a:ext cx="2595559" cy="259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28596" y="4786322"/>
            <a:ext cx="592935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БиоМикроГели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синтетические средства для очистки воды, почв и твердых поверхностей от масел, нефтепродуктов, ионов тяжелых металлов и прочих загрязнений.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БМГ\81516729_w200_h200_proflo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2714620"/>
            <a:ext cx="857256" cy="1843562"/>
          </a:xfrm>
          <a:prstGeom prst="rect">
            <a:avLst/>
          </a:prstGeom>
          <a:noFill/>
        </p:spPr>
      </p:pic>
      <p:pic>
        <p:nvPicPr>
          <p:cNvPr id="1027" name="Picture 3" descr="E:\БМГ\648_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286256"/>
            <a:ext cx="1143008" cy="762005"/>
          </a:xfrm>
          <a:prstGeom prst="rect">
            <a:avLst/>
          </a:prstGeom>
          <a:noFill/>
        </p:spPr>
      </p:pic>
      <p:pic>
        <p:nvPicPr>
          <p:cNvPr id="1028" name="Picture 4" descr="E:\БМГ\images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714620"/>
            <a:ext cx="928694" cy="1513040"/>
          </a:xfrm>
          <a:prstGeom prst="rect">
            <a:avLst/>
          </a:prstGeom>
          <a:noFill/>
        </p:spPr>
      </p:pic>
      <p:pic>
        <p:nvPicPr>
          <p:cNvPr id="1029" name="Picture 5" descr="E:\БМГ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2714620"/>
            <a:ext cx="928694" cy="1880899"/>
          </a:xfrm>
          <a:prstGeom prst="rect">
            <a:avLst/>
          </a:prstGeom>
          <a:noFill/>
        </p:spPr>
      </p:pic>
      <p:pic>
        <p:nvPicPr>
          <p:cNvPr id="1030" name="Picture 6" descr="E:\БМГ\rst2014ekaterinburgbiomicrogels-5-63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4746224"/>
            <a:ext cx="2214578" cy="180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633412"/>
          </a:xfrm>
        </p:spPr>
        <p:txBody>
          <a:bodyPr/>
          <a:lstStyle/>
          <a:p>
            <a:r>
              <a:rPr lang="ru-RU" sz="4000" smtClean="0"/>
              <a:t>Разработчики БиоМикроГелей </a:t>
            </a:r>
          </a:p>
        </p:txBody>
      </p:sp>
      <p:pic>
        <p:nvPicPr>
          <p:cNvPr id="33796" name="Picture 6" descr="http://rusbase.vc/media/upload_tmp/biomicrogel.p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052513"/>
            <a:ext cx="8496300" cy="5519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C:\Users\Сергей\Desktop\Биомикрогели\Натали\нефть в виде хлопье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0672" y="3643314"/>
            <a:ext cx="3717841" cy="27146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5929322" y="3214686"/>
            <a:ext cx="1713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Хлопья нефти</a:t>
            </a:r>
            <a:endParaRPr lang="ru-RU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690820"/>
            <a:ext cx="3998909" cy="26642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642910" y="3214686"/>
            <a:ext cx="3683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Нефть покрытая тонкой плёнкой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71480"/>
            <a:ext cx="4185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БиоМикроГель</a:t>
            </a:r>
            <a:r>
              <a:rPr lang="ru-RU" dirty="0" smtClean="0"/>
              <a:t> является коагулянтом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571480"/>
            <a:ext cx="292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Полисахарид целлюлоза.</a:t>
            </a:r>
            <a:endParaRPr lang="ru-RU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28596" y="1071546"/>
            <a:ext cx="4429156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не оставляет загрязняющие вещества на себе, не  поглощает  их и не адсорбирует  своей поверхностью.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Новизна в том, что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БиоМикроГель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обволакивает нефть и нефтепродукты тонкой плёнкой. При этом частицы нефти слипаются между собой в крупные образования - хлопья.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БМГ\slide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142984"/>
            <a:ext cx="3736437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mchs.gov.ru/upload/site1/news_aggregator/sUrhf7XI4k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5005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571480"/>
            <a:ext cx="444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Сбор хлопьев с поверхности водоёмов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642918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Фильтрование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7207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Разделение массы на коагулянт и загрязняющее вещество (нефть)</a:t>
            </a:r>
            <a:endParaRPr lang="ru-RU" dirty="0"/>
          </a:p>
        </p:txBody>
      </p:sp>
      <p:pic>
        <p:nvPicPr>
          <p:cNvPr id="3074" name="Picture 2" descr="E:\БМГ\f784f698edf28b4884c3e3b69afcfe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142984"/>
            <a:ext cx="2465741" cy="2143140"/>
          </a:xfrm>
          <a:prstGeom prst="rect">
            <a:avLst/>
          </a:prstGeom>
          <a:noFill/>
        </p:spPr>
      </p:pic>
      <p:pic>
        <p:nvPicPr>
          <p:cNvPr id="3075" name="Picture 3" descr="E:\БМГ\q_2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857496"/>
            <a:ext cx="130744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71480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Масла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2285992"/>
            <a:ext cx="88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Нефть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786190"/>
            <a:ext cx="116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Металлы</a:t>
            </a:r>
            <a:endParaRPr lang="ru-RU" dirty="0"/>
          </a:p>
        </p:txBody>
      </p:sp>
      <p:pic>
        <p:nvPicPr>
          <p:cNvPr id="4098" name="Picture 2" descr="E:\БМГ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14356"/>
            <a:ext cx="2857520" cy="1358637"/>
          </a:xfrm>
          <a:prstGeom prst="rect">
            <a:avLst/>
          </a:prstGeom>
          <a:noFill/>
        </p:spPr>
      </p:pic>
      <p:pic>
        <p:nvPicPr>
          <p:cNvPr id="4099" name="Picture 3" descr="E:\БМГ\images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714620"/>
            <a:ext cx="2838450" cy="1609725"/>
          </a:xfrm>
          <a:prstGeom prst="rect">
            <a:avLst/>
          </a:prstGeom>
          <a:noFill/>
        </p:spPr>
      </p:pic>
      <p:pic>
        <p:nvPicPr>
          <p:cNvPr id="4100" name="Picture 4" descr="E:\БМГ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142984"/>
            <a:ext cx="2956576" cy="2214578"/>
          </a:xfrm>
          <a:prstGeom prst="rect">
            <a:avLst/>
          </a:prstGeom>
          <a:noFill/>
        </p:spPr>
      </p:pic>
      <p:pic>
        <p:nvPicPr>
          <p:cNvPr id="4101" name="Picture 5" descr="E:\БМГ\images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86256"/>
            <a:ext cx="2765829" cy="2071702"/>
          </a:xfrm>
          <a:prstGeom prst="rect">
            <a:avLst/>
          </a:prstGeom>
          <a:noFill/>
        </p:spPr>
      </p:pic>
      <p:pic>
        <p:nvPicPr>
          <p:cNvPr id="4102" name="Picture 6" descr="E:\БМГ\images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214818"/>
            <a:ext cx="2286001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Рисунок 18" descr="http://rusbase.vc/media/upload_tmp/b222cb0181608605cdb72882de3f808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817565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http://rusbase.vc/media/upload_tmp/d186f8d8bf1f92f6fccf7b0099fd20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95338"/>
            <a:ext cx="8353425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Создание ЛУКОЙЛаМини-НПЗ в Когалым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437356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Фотография 4 - Наземное бурение - Фотоальбом - Сайт о нефти и природном газ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000125"/>
            <a:ext cx="3362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Глава 1. ИСТОЧНИКИ РАЗЛИВОВ НЕФТИ НА СУШЕ И ВО ВНУТРЕННИХ ВОДОЕМАХ РОССИИ - Аварийных разливов нефти и нефтепродуктов москва 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571875"/>
            <a:ext cx="43576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 descr="data:image/jpeg;base64,/9j/4AAQSkZJRgABAQEAYABgAAD/7AARRHVja3kAAQAEAAAAPAAA/9sAQwACAQECAQECAgICAgICAgMFAwMDAwMGBAQDBQcGBwcHBgcHCAkLCQgICggHBwoNCgoLDAwMDAcJDg8NDA4LDAwM/9sAQwECAgIDAwMGAwMGDAgHCAwMDAwMDAwMDAwMDAwMDAwMDAwMDAwMDAwMDAwMDAwMDAwMDAwMDAwMDAwMDAwMDAwM/8AAEQgAtAC0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8E/4KmfD+bVPB/h3VovMe3s7lopl/hj3r8rf+O18o/CP4RyeJ7y5uPJ/dQp/38r9Mvj58J1+L/wn1vQW+SWaFvs7f885k+ZP/Hq+b/2U/h3b6Dbot4n7x/3UkL/89B8rVjUbTsaYeKb1PGbP4f8Ah2wk+x6lNHbsiLuk+95kn+zRefBexutPmurX5LD5tsjx7fmr6H+In7MGn214l+v3pn37v+eef7tcfJ4LbRrz7H+8eJ02R/3Ub+KvPbknqetRpxtojx/Q9DtYo4fNs/O8l9jV0/g/4X2P2z7Ra+Y7Tf8ALN49vltXpHh/4JrJcbv3afPvavS/Anwvtf7Us7dU3tv+95f8X96spy1ui400rI+WvHnwDk8L6p9otUk8l037f+ebbqyvix4H834L6qq/I2mut3/s/er758Qfs9yapF5ssMbsn+r/AOmma+Xf21PD/wDwrn4T+Lbd4dl1ePBE2yP5Y97f/Y0qVR8y16mOKw3JG9j4b0+3hl31cjs/Kj3fw1j28mZNu/5v7tatu7S2/lV9BF30PGke2fs13H2rWIVX5K/SD9hezaX9onweqp8qPJK34QtX5n/s7xtYeIIVir9Nv+Ccf2i6/aE0fzfuw2FzL/5D2/8As1TV5rHm4h2qP0P0g0+Rvkq8nSqlnH9xv9irMXauE4ZFyCrkXaqFv/Wp/tlBDVy95lH2haoSXlQyXlVzEGlJeVTkv1qg9/VaTUKi4F+TUFFU7i8UVQuNQqnJqFQ6ltgNuGfMdFYn9qfSij2iA+EpNQ8rUH/u79/5/NXG654AtYvED6lEnlwzP5rbP+Wcla+l6wuqaHpt4vzpeWFtLu+sa1pWdx/eXetd01dH1VOTg7lTQ9Lbx5ef2XKkXzp+5by62vCf7D/ijxRqjxJokj2/3/O/h21N4T+H7apePcaTNImqQ/vY7X/nuo+Ztn+0v92vvP8AZr1SGLR7C4vL+2uftlsu1v8AVeYp+9uX/erxcVUnTlZH0+X4WFaHO+x8N+MP2M5Phzo6NefPcPNsVf4Y121Z+F/wHa18Q2dxKn951Wv0U8ceB/h/r1o8urSW1y29ZVaWf5Ux/drzHxZp/h3wbo95qlgn25baFvLaL/ln/s1x1q0uWzPRw+BhKpzRTVujR83/ABA8FSaDob310/kqn3V/ir5I/wCCjnge31T9mjxJrlwkdsz2dtEu+T+IXUTL/wAC219OXnxAvPi/4om/tRI7O1R/3cafwL/s14z/AMFSPA8fi39m/VPsqf8AIKuYL1VT+6Pkb/0Kpw/uVFHzOfGUk6blbQ/GTXNLk0uTzaueH5Wuo/v/AOsrV1y3WXerfPWVocf2W8SJf43r6um7o+Oqt3PZvgXJ/ZeqQs38b1+mX/BMfVf7U+ODf9MdHkf82Va/PH4J+F1ury1aV/M+da/Q7/gmHp8dr8eNSZf+gPs/8iLV17cuvY8ivfm1P0g0+T92n+5VpOtVbP8AdVaTrXnnEnYkTpSySUyh9tANWGSXFVpLyi4kqncSVJm2FxeVWkvKhuLiq1xeLHWMpPqIfeXlUPtn+cUy81DmqEl4wrBu5hKo+hp/a2orM+00VHMZe0Z+MPwq/wCCiEejeF9H0u80q+mXTbaO0WTz4/uou3+7Xsfhf9tDSde0fVbyKG5SLR7b7XN/q2+XzFj+X/gTV8Sap8P7PTLeF7Ob/Xfw+Zure8L29x4S+C/jy6/1f2m2srdW+t0rN/6BX0jjGUeaLPsU7H2l4b/bMtdQvLO80m81LSri2ferJBG3/s1fb37I/wDwUA8I/ELV9L0HVLPybzUvkuLiWPbaz3B/iVf+We+vxv8AgPb6tr2lpcW9nczK3+rZIGZZP92vvH9lL9n/AE+/vLmz1m5vrbXreGO4h2SbVjbd821f7y1x4rBqatJHp4HHvD6xfqu5+qeofB/w3qlxHdLDvf8Ahj/gjqHxrp9ja6fc6bKkf2W4h8rb/wABrz34D/Hux1S9/wCEfvLz/iaWHyfP96RR/F/8VXpHiDxBp/7u3ZI/NT52kf7n/fVfO1qaXu9Uz7rLqkZ8s4apnwN488LXXgPxZeWsqbIoX/dyf89FLfLXH/HDT5NZ+FGt6bcJI7XlmyeW/wB7la+ov2p7fT9Zk/tK1h868tnbasUfy/71fPfxE87+xoft9tsvPJa4mX/ZH3amD95IzzTCzgrNWvqfl94g/ZLW/wDEiQ2+pWyLc/Ovmx/Nz95V2/eYVZ1j/gnXqlhb3l1puq21/cWD7Ft3ga3adv7qtuK7q+io/hP/AGprm26/c+TbQSqyffgmSTcjV9ReC/h/pPiPwXoO2GN/tniT/SN//LTEbfLX0uFlJxufnVa6dkfnd4T+F/iD4aXFmuuaVfabvf8AdtcRsqyf7rV9z/8ABKPT21T46eIbhv8AVWelK+76yV7l8RP2b9L+IOl6VFLNJD/ZqLF5nlqzSL/wKq2l/BOHwlpcNnpt5c2GyZUuGt9sTXcIbd5b7fvfNXVU95Hn1aPM9D6lt9QWWT5XrY0/Q9Q1T/j3sb6b/cgZq+SPD/xU+JHg3WLn+zfENz9jtpmS3huI1lXyx9371eveB/26PiJ4cvLa3vEj1WK5h3qqbrdo2H3lXqtYfVl1Zz/Vdbyv8j2WPwfq0X3tNvk/7YN/8TWVrG7S5Nlwkkbf3Xj20fDf/gpdpviLxg+jajHcaaz/ALq3uJdssUkg+8rMv3az/wBrP4haf4/061kutYsfs9tC3l/Z7hdrsf8AaH8VZ4hKlDnZ24PLViKns4u3r5Fe81iOL+Ose48WWssjqs29k+8qfejr5j8QfETxRoOuaVpbaxfTabNc+Vt+VmkX+H5/vNXMSfEzUvh9/auqWdz/AKR5y28ccse5ZFLbtrVx+2puSivxOqXD8lFyk9j63uPEkP8A01qjqHii3tfveZXhnwn+OGoa9pf2zxReabYRXjtFY/u/K8xh975mrttU1n/brohTpyV4s86tlypu0rnSXnjyzi/gkrKuPipY2sn+puf/AB2uJ1TXF8z79Zt5IssifPQ8HTatqcksJTburnov/C1LP/n2uP8Ax2ivPNY/4lWqTW9vdW99DG3yTxOVWQEA5AfDd+4oqvqNLsL6hS8z8g/gf8D9e+L+uJpeh2El5dbN7L91Y1/vM1fop8B/+Cbeg2vwvtrXxRD9pv7xFe8hf5reO4Rm2fL/ABL81elfsz/s36D8G9LvG0mzjtmubxXuI3j/AHsGz/lnu/iX+Ja98t7OOaz2r8++vUlJNaHrJtHB+A/gf4f8L6PolhLpdil1oibLdvL+Xj+JaofEDw/D8OfiBpviZY9lncp9nvGSP/V/NuRq9Rk09rmz/wCmsPzq1YnxUt7e/wDhZqstwnzW1sz7f9ofdrGeiuPmPm/xB4ouNUkvNSt3kttS/eXCskm1o/m3qy7a+uvgP8YLr4l/DfStSZI9Sie28q6hf/WxyJ8slfKlncW91LpbfZvmdGt5Pu/vFKqtaX7N/iXWPh94s1XQ7ObZLN/pdjC/3ZJk+Vof+2q/L/vbK+fnR9snHruv6+R9JlWLlSq2iz7G8QSabqke63sLnzY0/wCXjd97+H71eS/ED4d2elx3l5qk0T3F4m+Rv4YIU+au/wBP8UR+MtH028iml8q/hWWP8f4a4n9pC4WLRPNb51mT7OsafM07H5v/AGWvPjC8kfWY2pOVN1JvZaXPj/xZ4XX/AIWY8Sv5MV4/2hv+mcaL8ter/sz+H7i68B3O37mm699rh3/8tPlVmWn+Fv2Z9a8R6mniC/8AL0r7ZbMn2OXd5qZ/+Kr1r4J/C+6+H3g97C8eO4ke5kl3J92RT93/AMdr6TCwnHSXZH5riJJt2OhjjjutjL92b+Gq2qWa+Z9z7lbEel/Zfu/dqG4gby5P/Qa7jnOSj0dR/Bs/jrJ13xDpvhuR980X2xYWSOP72zK/eauu1Czb7HMy+WkqI21n+7u214HqPw/1qG0mvLqb/j4f99J5bbYM/wATM1fecC8L4TN6k5Y2pyxjZJJpNt6rV9NPO7aPJzTGTw6Spq7fz0Xl8zvdL8Dxy6fpUtm8cy22pLe+cn/LRQuz/wAe215d+0J8YNH+EvwXv/D+kvbalq2t3nm6eqbZdkm7a8jbf7v3VrpPEHxw8N/Cr4J3NnFc3MN/bW0lpHbxR7pYLgrt+Zvu/e+avAdC0f8At68Rfs0qSptSO3l+9Gv/ANk33q0yfgGeNrTlik4UoPRyVuZK/n1t/ViqmePDOLotObVvvPSP2W7fxJ8ZPiJYR6tc+c2m2Eku3y9v+zu/8erS+Nnwv1Dwvb3K3Cectzfx/Z2T/lo3zfLXefsj6zofwqk8Q/2zNHZ65eOsSrLHt/chf4d395q1fiBp83iPUE8Rs/2lbDc9jY+X8sePu/L/ABM1flfEUqMcyqfVlaEXZW2dup+j5XTcsBCNWXNNq7/yPEI/C8njz4kWfhlpv+JT4Y/4+GT/AJaTbfn/AO+W+WvUbvxJD/Z+3S4ZHs7Z/s8cj/8ALTH8S/7Ncrp/w7vLDS7bRrebf4g8TzfaNSm/59Id25v++q9I8WWVn4d+Femrpflvb+dsjk/57qFb95XHg+b2t4/M8/NqcVhmqnfQ861DVNSurz7kaVNFeXEUfzTVcuI2lt0Zv46zbyOva5j5TlQ601GaSNm86X7xorO3+XxRWnMB9A+H44b/AHz2vy3H3Li3f724VsW9v5Wxl/75qtcW8ctx5q/ubr+Fv+elMs9Qa1uNu/fbv83/AFzb+7VGrVjpI4/uKv8AwKsfxRodvr2lzabdeZDZ3W1ZGi+997/arS0/VI7r5lq1PBHqke1v++qqUU1Zg3c5rT/gv4f8L3lneWdhHcrD95rj963+9/vVzfjj9m/+2fiDD4g0nWPsd8jrLtePcs7D+Lj7td5Z3k3hz5ZfntX/AIv+edavmR3VmksPz1l7ONuWxtRxE6c1OO6OP8Hx694R8SPFFpsepeF7+b7XDsnVZ9Nkf/Wx7WxuXzd9dD4g0vT9e8aabqk6yJcWEMiW9v5nyxybl+b5fl3DdVbT9RksPENzZt/qrz/SIf8AePyuv/jtXI7jyp/K2R7nuW+b/nnmFW/9krCOEpqftLanr1sdVq0ZUL+6rNel1ZfiTXkcl/Iu35P7zPVmO3Xy0Xf8qUzZ/t0RyfwLXRzHiNXJpI1ij2rVO4t/K+anfaP4l/gqpeXn/wCzWfMOMStcaX9vO3/lk/zyVy/7SEupfD3wt9jlh+zXF8ioqv8A3Xj37v8Avmq/xU+MDeCI7C1sIY7nXNYuY7Kzj/h3OyruZf8AZ3Vzv7cuqalH+0vealdX8l/4fe2VJrXzN32SRPkXZ/d3Ku6vruB8HHEZ1QVWDlFO7XZLVN+SdrnBmlT2eGm79Lff0PAfFHgSx8R+J7bUWSR7qFFRoU+7I38Lbf71VPEH9pfC/wAWJqUUMaXmmvvkjlT5eP8Alm9emi8judQht7Owjs7+22v5cW5rjcfm+f5j81V/ineQ/EHw8yrYeXrK/JdSP/y3jH+z/FX9MZ1F4nDcmGguWd3Jpq+zs+1tz4vDpRqc0m7rYsx/FDwH8briz1nVP+JDq1hD+8hlk+WRT93a6/e2tXW2/l6DI9x/wkmmpapt/wBIuJ42+X+6vzBV/wC+a+abPS/sGqf6mRNu512f3t38NfT+n/CfSfi14H02LXtN+0+dbK/nPH/pEDFfvK/96v5Z4x4ahl8lNpuMnbXdH6Lk+aVKitCVml8h+l/FzwToUl5dfb7bW7+5+SZrSPzfM/2WasrxJ8RP+Fl+TLFD9ms7b5Y4/wD4qsrT/wBh9fh9eTXEuqyXO/d8yR7Ukj/h/wCBVj6h4XvNBt/s8T+TFN93fHtaSvi6OIoKfsYaeun/AA48diatR3qM2JLyGKPymmj3f3arSSW8sm793/wP7tcxHZyaXcbWSTd/t1ct7iaWuzmXQ89uxoTXlvJJ81nDuXj5N2P/AEKimJaNIuaKOYj2iM/9pD/gqJ8PfgZ51rFeSeKtWT/l10za0Ubf3XlPyL/wHdXxJ8TP+CsfxK+JWsP/AGXeR+FdN371t9P/ANbt/wBuVvmavmnxReSX94/yfLRof2X7P833q9OMVuz0nFN3Z+jv7Cn/AAUQvNU1dPD/AI21Lzm1J/8AQ9QuPveYf+Wbt/tfw1926X4kW6jT59lfgbp/iBRcJueRER/+elfpf+wX+1h/wsfwWmjaldedrOjwqm55P+PuEfLu/wB5f4qcoq14mNrKx9qx6h+72/fX+69M/wCPCN2t5o4f7yy/drj9H8WebGm1627fxIstu9nKm9Zttwu/7sjD5W/9krJqwFP4ieKI7DQ0vIvLmvLC5jdVikVvMUyKrfd/2a1Y/EkP9qO0SXM3zwP8sDf8851/iX/aqnd28Oqafc2uyNEuYWi/P7v/AI9XPeA/GF1dW8y3T772HbaTb/aZdrf+P1kpO+h3Ur+zlbt+TTX5HbSa5N/DYXP/AAPy4v8A2ai31y8+79mjh/u/v2b/ANBWmJeeaPmqGS7W1rKaUtzlK15qeqeX/wAfNlD/ALKQM3/oTVQvLib7P+9v7p/9n5V/9lp+qahHF/wOuD+JHxFj8L6HeXG/96iMkP8A10PyrTJkcrH8RFuf2gNNlZI5rDR7xXZvIVpdsPzttZlLfMy1veL9K1LxHoF54ruIZEtXm/eTP8yxsW+Vv92s39jPQNN168vGb/TNWtvnkVvmXyyyxr+bNX0b440iHXvC+peF4raP7O+msqsn/LNtvy19VkPFU8pw1WnhoWqVGlzvX3bbJW011vd+h5+OwMKs4OctOy7+b/4B8WfBDR9av7/XI73/AI/tNmaaaSLc3mQyN97cv8O5q9G/4Q+OwkhmhupGl++22Nl8tv8Aeau0/wCCbnxL0Pwz8XtV0bxJa21xY6vprWE/nfwRpIr8r/Fs27v935v4K++tP/Ys+G1rqH2waDHdfxBJZ5JYx/wHdX3PD3iZDAYNYXFxlK17NW1T6O9tU7nn4jJJ1Z89Jpd7nwP8Gv2SLr436/DdWthIlnC/+kN5fy8f3Wr6W1T4J2/g3TobWNd8vy7mT7v+6tfVFvolj4c0X7LZ2dtZ2qjasUSCNPyFcreeE7e/1DzZf4Pu1+d8U8RVM4xHtZrlito72Xm+rZ72X4NYaHLe76s+b/ih8P7z/hE91m8cN/bJvh3x/LJj/lm/+y1eD/FTUbPxHp6abcWcaXCQx3EjJJ80cz/eWvuT4keC2v8Aw/cpaw+ddQpuaFNu7y/4mr5C+NHgNYrh9StYd7f8tGT7+2vkpUb2kjqrT/dySV9Dw3xRJofhLS0uNZv7awtUfYsl1Iqr/wB9NXPWfx08Ey/LpP2nXJv+nS0Zl/77bC1N+0ZZwnwfZ3kttHc/2bqUEvlyx7l+f5Pm/wC+6ofAO3bx5qGpWt48dstnCsscdvAqr97a1elhcJGpH2knY8nC4dVNZN+hPN8ZNW3/AOi+FHWH+ES3Sq34iiu7vvBOlWE3lybN2ATvk5ors+p0O7O/6iux+MNxbtdb9yf71clrkklrceUvmV1WoXE0Vw8SpXN6pbyfaP8AUybn/io63L3ZDHrDWnytXbfBf4yal8NPGFhq2mzbLiwmV13yfK6/xK3+y1clZ+E5r+3+0Mn/AAGr+n+G/K/3qi6TsyuW6P1f+A37Tml/FXw3DqWm3kb70Xzrd5Pmgk/utXrul+MFl1TR7hn+Xzmt2X/rpH/8UqV+ff8AwT68NzaX4f16/wBkn+kzRxR7/wDloqKzN/6FX1t4b8QrFpbyxeYktntu9v8AuNu+WspS0uc9SnaN0e8af4gaWP8A5aJXN+IJF0HxA9/E+z+0poEkj/2hNE26sGz8aXWs/vVmjS1/h2f61/8AerN+JHiyGw8N+bcXOzyZllh3v/rGDbqxqSNaVRxdl1Paf7YXy/v1T1DxJb2Fv5sr7FRPvVwf/CYf6Ojb/wDXJvrifFHxMjuo5vtD7LW2+7/00ap1I5m9jrfGnxghsI/l/wBbN/q1/wBn+KSvnv4+fFSbVLNJWm2Rb/3caf3RU3izxBMbeaVv+Pi5+dl/54Q/wr/wKvEPiZ4kvJfihpqqn2mwhtl3L5n+rYs1aRirhtqfoL/wS78LyeI/h3rGvXCf6m/gTd/sxxs+3/vp0r6W1TUI5dImWKOR/OTY0n3VkYsy+XuX5uPvV8zfsZ/teeAfgP8As522k3U2pXOuX9zJd3UdvaNttN+1V3O2N3yp/DX0t4n8UWMvgtNWs0jvLeGz+12bRfNvyu5du3+9WkZW1JqRb2PhL4kah/whvx01u4sJpLZrPUpHt5Ivl2MG+8tfe3/BPT9vS08cWtv4J8SXMcOpQKq6XNKceev/ADx/3h/B/wB89q+Q9Q8D69rN5JL/AGPvaZ97SXs6xLuP+zy1XtD+Ed5F815dabbP/C1lG26Nv95sVMqkGrAm07n60ag7XMe7+GsG4ja1kr59/ZH/AGyzfm18IeNLzZrUO23t9Ql+Vb7+5u/2m7V9KXEcd18y/PXE3c6IzurnnvxE0fULrULO/sZpElh+Rv3n+rU/erzf4keA49ZjeWzh/wBcm9o/9r7rV7rcW/31b7tYknhuG1vH1KWaOG1s0Z23/Kv+0zf7K05VZOCh0HGnFS5j86/2xfh3Ho3hPxPpcSbG+zfa4f8Apmw+df8A0GvGf2b9U+w/FDb/AA3ltIn/ALP/AOy17r+1B8QLX4o+OPENxZf8eF4jWlv/ANNI9uxW/wCBfer4u8B/tEeH/h9rHh66vNYsvt6bU+xxSebcOw+RvkXO3/gVellzbjOJy4ecVUdtrn2ndQxPMS0W4+tFfKXjX/goLqWheJLizj8F+JG+znYx+y7uevUZHQjvRW/NDuj0/rVM+MPFHwovrCR5bi28msST4byXXzbI9tfRXiDQ5PEdttuE2b/urVPw/wDs1eNPGV5DFofhXxBqSv8AJut7CRl/7621lT2tUaueXRlO2p4Pb+G1tYvKX7z1peF/hfNql4m1N7V9n/D/AP4JP/ErxRcI0vhWSwV/4r2eO3/8d3bq+gfhf/wRz1zS7yG4v9Y0Sw2fOyxeZO3/AKCq1FSSS0OxXlufOXwv8Hw+DfB9jYW8fk/Zk+b+95n3mr0L4f29vfa59nun2LMjJt/hkr698Lf8Ev8Aw/a7P7U17Vrz+8tvBHbr/wCPbq9C0P8AYL+HPhePzV0SS/uE+dWu7uSX/wAd4WvKVOor+Z0SlTasfBOh+KNF8B+JLZr+6tprWzm/0i3eT/XqvystbHjz9rD4b6zeW9rb+CZNVazuVu4Vt42VZGH97KjctU/2u/g22g/tGeJNG02z8tbyZbu1ji+VI45FVv8AvkVz3gP4ZzfDDULm61S5jmuJkWJdke5f++qdbMPZLksmyKOH548xf+OH7Snijxb8P5rfS/hXLptrM8Tx3CR/vY9jbl+4or5v8Qa58XvFtxcxW+lx6JFYfP8APBGrR/8AfzNfWL6jNqlvHFa6lK/yN+78v5q828WaHdWG9riG5Rbz7y+XtaSuD+0K0neVjeWHhGN1dnxv8YLz4heEpEl8R3+pPb3P+rmeTdFJ/wB8/LXW/DPUWl8L2dw3zyv95q9a+KnhvS/Fvw/vNL8QP9j0t/vXD/L9kx91l3fxVw3wb+F+g/8ACP2dleeKLHbDuSOSKf5J/wC7977taUMXJ6s5cRSVkkdV4b8QSRW+7+Heqf8AjtfUv7J/7Tn2rwvJ4F1S5+aHdcabM8n/ACx+88P/AAFvmFfG3iiKPwvrE1nb3ltfrD92a3k3LJWV/bl9qmz7B/x+Q/PD/vCvQjUbiccpOL5Ufo7rHxR0ew/1uq6amz+/Otc3eftAeGYpH/4mv2lk/hhjZv8A2WvjzR9Ym1nw/bX/ANzztySR/wAUEiffjb/aWtjT9t3bu37xN/3W8zb0/hoVFOPMtTGVRc3LI+nNY+Nnh/xbJbQW/wBp+2fcjklj2xSZ/wCWbNu/i/8AHWr6l/Zv/bok8N6Ja6b4oe+v7eH5Ib7y90u0fLtlX+8tfmzZxzWscLbJPKm/1beXXuvwr8aLr3h97iV4/tVnt/tBf4tv3VuP/ZXqZRUUa80lrE/Szw/+0x4P8ZfLa69YpL/zzuP9Hb/x/FfP37WH7Rl14y1i+8M6Nfx/8I/DtSZrf5vt8n8W5l/5Zq1eIRx/w1Zjjb7tRFXMp4iTjys5XxHplx9jeVYfmT+/X54/EH4Jw+A/HHiGza2uYYtYmnlhuvM/e/OzNtdf4o/7tfp39n8371cB8XP2c9L+KskMtw8kLWqMiqka7ZM10UWoPyIozUdD4M07QNUg0+GNfE2oWaxoEWFLXcIwOMZ4/lRXtPiX9nrxZ4H1qaw0+ZZrNW3x+am4oD/CD6CivR9tDyNfuP078F/A/wAN+HNn9m+HtEs/9qK0j3f99ba9L0fw20UaL/D/AHa29H8J+V/BXT6f4Y/2K5djsOf0/wAP8fcrXs9H/wBiuks/D/H3KuW+h1nItKxgx6PT5NH/AHddJHo/7v7lcT8Rfj54B+F+9de8W6Bptwn/ACxe7Vrj/vhMtU6g3Y+If+ClGj/8K++LGg+IPuRaxpUllJJ/00hk3f8AoL18l6x8ePDPhe4m+36rJCuxn8m3/etI393bX2l/wVA8eeGfih4PufC+mvczeI/Db/2nG3l/6PJG8f3Vb+LdvSvy18afs5+PPGWofaLPw9qUMD/8trhPs8X/AH1LiuHEUYydy6dZ7I9O0f8A4KQeHfDmuJFcaJqX2X5U3eYv/Avl/wBqsr46f8FBPCd14cRdJS5v7p5vtDL5bRL935fmb7teVyfsP6hdxvLq3iTw/pX95Uka6l/75jUr/wCPVz2ofs9+AfC+oeVqWt+JNYb+LyoI7OL/AMeZmri/s+lzc0jsWMnycmh5v8bP2iPEHxp1zzb+aJbWH/U2tv8ALFH/APFNXoXgOObVPCdgsMMk0qIqbUq5p/hvwP4ckhaw8JabMu//AI+NQnkvGk/4CzBP/Ha9X8J+NI/7Itls4bewidNvl28axLH/AN8rXZGUIRtE5Jwvuclpfwv1rVLdf9Dkh/66/uv/AEKuz+G/wvk0HWXlurmx/wBSybU3M3P/AI7Wr/bEP2NJWkl3Im5m/wCeiis3wnrDXWsTNF+7T/Wtv+7tp06/M7EfVVFXOq074d6Ha+JHuG+0zNqTqki+Zti8wfKsn+8y/LXf6XbWvhLVHt7PStJtrpX2LM8a3Dbl+X5WbK1w0mqQ39nuV/lrvPgPo/8AwlF59qiT7U2gv5t1D/y1k/ii2r/FvZdtdnPZamEqMb3NL9qDxQv9q2GgyzRzNpVsqTN/FHMfmavOvCfiC68OaxDf2c3k3EP3W/h/2lZf7rVyHjXxBqGseKL/AFK/1KOFppmdt8fzctu/ird+G/w38RfEaTdpNhq1/E/yfaH/ANHt/wDvtsU+VRWrMFJylZI+h/hh8QLXXrdLVf3O/wD1Mb/8sG+80P8Au/3P9n5f4K7y3/e1wHwv/ZnuNBt0l1jUo0lb/lnZbv3f/A2/utXp3gvTpJY3tdS8v+0rb/WMn3Z1/hmX/erJSi3aJNSnbUrRxrVmO3WrkXhu8v8AVPs9hZ3N5J/DHbxtK3/jtei+C/2SvG3ijYzaP/ZsT/8ALS9kWL/x3lv/AB2tXBp2ZjGnLoeWXemRySA/J0H3utFfTumfsAXUlmpuvEUEc38Sw2rMo+hyP5UVfKy/YzPfNP8ACaxfwV51+1p+0zpf7IPhPS9SvtHvtbbVLlreGG3nWLy9i7mZmavYfEfibT/B2hXOpapcw2NhZpvmmlO1I1r87f8Agqv+0LoXxhu/Cun+Hb4alZaUlxLPMkbKu+QoqqNyjshpp3Z31KnKja1z/gtBN5brpfgO2Rv4ftepM3/jqRivPfEn/BXH4oa+zR2EPhzRVb/n3sfNZPxkZq+a/DWn6XrN4/8AaWpSaau9UXZaNcM+7/gSqu2u1/4VX4T0vUES416S/b+KO3kX95/sr5ay/NXU6cUrnDKu+rGfFD9rn4lfEuN4tZ8Z+ILm3f71uk/2eL/vhNq15XcXknztv3s/3mr3Kz8D2N1ZQxeHNHtvtE3keXqmtwbbf9821NvmSHczMvy7UryLxpo91YeIL+K8/wCPqO5kSZk+75gba33awp1qc5unGSbW9jF1k2dnofiyTXpJpYpvOurjSpEVn/vJ93/x6vJfiB8QNQ8W+ILm8vL+5maZ/N+eT+E/MtdV8K7xrXxQlv8A9MZdv/fLN/7LXJ/FDQ/7M8TzRL93YvzeXt6fL/6DXDi/chdd7Hdh5N17PqvyPM/FniRvtCbvMryLX9ch17XJv30m3ftr0j4obYo/l+9srzHw94Pvr/xAktvZ3Mzb/mVY/Nb/AL5WvHpSdm5HrSsnY1fD8klrviuk32r/ACf9c67+3kh8L2cLS/Pb7Pvf7NTaX8D/ABJr1mlxcfZtKV921ruRVZ/+ALlqs6P+zfqms+Zb6p4tkezRN8dvp8G1t3++/wD8TVRrRbswnTcdYmPZ+KLfy/3t55NvN95ZfuxrWh4f8SWusyJZ6bN9sb5k/wBEj81Y8fxMy/Kv/Aqt6H8C/D+mag8suj/bPJ+Tzr2drj/x122/+O13/h+zt7DyVs/Le3mRVWO3j+WPLbV+7haiWMjT1SNNZROPt5Nei1BFs7C2RXTe0l1drtj/AOAR5/8AQq91/Zbs7z4X2c3xE1S8ubhbO5W0hsbeNbeKdd2127s2N3y159eaf/YPnSy22xXfYrPJu8tj8v3V/u1S1TxpqEulpZtqsj2dg/7u3ik/dfe/u1EMbOXxdzCVPsfYdv8As9/D+68STeI/7NttVutSf7XHNe/6QkCv8yqiN8qqtdnBHGI9sXloqfdVPu14t+yf8SF8UeF30a6mke4tvntWf/nmf4a9j0vQ5PM3N8n+zXZzN7s5uXl0JtjeZWlZ+dYXFtqVrbW1zeWD744bj/VXa/xQv/svVnT9LWV0+StX+z1ta0p1mpXM5RPr34EeItF+JXw8sdZ8Pwx2dncJtkt0jWJrSYfLJC6r/ErV3kGmLDXxv+z38RJPgz8QJb1n/wCKf1cqurQ/88JPupdL9Puv/s19mxSrdRxyRyBlYblZfusK9WMrq6HB6D/LX0op1FIs8q/bWdo/2Y/Fm37zQRIv4zR1+VPxM0u4v9QRW/uV+q/7Y3P7PetL/wA9ngT/AMjLX54eJPCbaprj/JXZhafPoeHmld0pqa7HN/A/w21r4H1yKz0S+ufEc1zA9neRabDeRQRhZd0btJny97Nu3bf+Wdd/qkbaNZpq2mzaTZ6pYX6usOnxxqv2x7WBJ5kVf4flf7vy7vu1D4T+G91ql3DYWdtc3k9z923t42Zn/wCArXqll8CNQ8M6o9rJo96rTQ/u1urFll2n7zKv+9XvZbkeCVSU6kYuU/5rNpNLRJ200+Tv3PicwzDF1dYJqKdtFp82eb6fqFr4c1xEsLnUrm1h+xTWsaWkdwsbRszeXsk+6y79qsteV/Fz4b3kviC8v7qwubCW/mku1hlRl++zN/FX6Ofs8+AY/hfpNrZy6dZpql9Nvmd0VpIIwu7bu/vV6Z41+GOgfGTwytn4k0uy1KGRflEkfzI395G6rXDmNSjCu5Qpx7cySV+v5ntZNgas6abqPm7NaLybufiZ4f0ttL8d6arQ7ZXm8lW8z5eW2/8As1Q/GTwnDF4kT7RNcw/abONm8qNW8xk3RN97/rlX1n+1t+wSP2cPD+j+IxrEmrWs2peVcR+Rt+yZbKMrf7vXdXP/ALefwZ0/wJ8B/hT4q0iz+xvqlhJaXrf35tqSLI27PzNiWvDrRU00j6yjFxlCUt1ufH+j/DvQ7q4VrjR/tmz5/Mu5Gl/wX/x2tXVNHt5Y7a1sH8m4/wCfe3Tav+8uz5fu1T0e4uPtjyyvJN/Gyv8AMu2uh0+40u10N1ifUrzztv2hkg+a0jDfd3f7VfI42nKLaPpKMlOPLIp65oem+HNPsIpZokuJpmikV/M37fm3SM3+y3y1T8CeH7zxH4khi0t7a8Z4WuGh/wBU22P5n+9/dWut1i3t9Z0u/t7h7H7VDN9raTy9ss6uu3bu5+5t+7XnvijT4dG0t7zTZtSh1Te21Yvligt/4/m+98275q8nD4iUZWje/e2nzOqrh1y3la3a/wCpm/Hjwlb6DrltrNqkk1hqSL80Mm3y1NcBb/FS80bULe3s4f8Aj1mZLeZPvSZ/9lr2zwvpcniP4TzaTeJvl03/AEiFn/5aQyN/7K1eOXniTw78L9cS68TX9j4e0mbdZeY/+t8wf8tFXbXpVZ3XNFX/AM+xwUrpuL0PQtQ8GXHiPT7NtSuY9Ni1K2+0RyeZu+b/AIDXN6X8M7iwuJN32m52JvaPy9v7v727dXgnxk/4KIfare80vwDpsc1xZwtLNrF3Gq+XGn/LSKL+Jv8Aab/vmvENU+KHjSXXLbVG8Z31/dXltHcNNaX8n7ti23y2Xj5h/dWt8Nl+JlG83y36bkVJ007JNn6KfDv4ga54R8YaayzW1ta2Ds674/3smdu1Vb+7X3n4H8Q2vjfwnbapZv8A8fKb5If4o2Hyt/49X5cfsh/GC8+Kvw6vP7W/fXWmzLF9oeP/AF/y7lZtv8X96vtj9j/x411HqXheWa5tv7YtpEtfK3bpG2/6n/gf/oWyuvD3UnSkctZOXvI+hLO4b7QlTXlxXB+E49SsP3V+8v2q2TZN/vVcuNcm83bvrojH3rGEnZXPSdDvI7uSFWePc/ySK/8Adr6n+BXiGytfDNjpMNyXtyjCzWWTc8WPvQH/AHO3+zXw94b8QTWuoIzfwV6v4f8AGn2WOH7BNJ5+9XW4/ijYfMu3/dr3cPDmjY5+ZxkfadFeYeBv2l/D1/4dhOualY6Pq0X7u5gnfbuYAfOnqjAgj05HaiolTmnaxt7SPc7Xxf4M07x5oLafqkBubORwzR7yoba2R0Irnrf9m/wJa/d8LaSf96Ld/Oiip5mthckZSfMr7G34U+GXh/wMWfSNIsdPkcbWeGIK5Hpu61Hrt9JZSX1xGfmtoiEGPl6Z5H1ooraj71X3uxx4z3KHu6ehF4QsY59DhvJF33FwoDOeo3dcV5h+1X4z1DwL4g0e+02b7PNZJvQYypycEEdxjtRRW83++aOWnFLCRaXYvftMuvjz9lm6+3xxldStmaUIMBSIpGBXrjBUY618i/tleIbjWv2I7LTLoQzW+j3Ol3VqSgDxtIu1xkdiJG496KK5J7Hb9peh8q+E/DFneyXsMsZdI9OlnTJ5VsYHPoPQ1zt55nhwx2tpNNFA9vE0qB8LOTuyXA4NFFfF4qTfNfyPp8PvH+uwni/TYtF1m1t7cMqNamUEsSyMF6g1ieM9bmfwzNKqwxtJ5kx2Jt5CgAfQAdKKK8yXxr0OiW0l5lGf4mX3w88Ppdafb2OZllSaJ4z5c4VFA3BSP0xXxJ+2f4im8YfGbUGukhC2djbiFEB2x7huYjJPU9aKK93KklGL8zzam547q8gsbttEWK3ayYeeT5KrIXUMQ24AHPJqLxMf+Edv5LW3Hyxcq0hLsAQQRzxjn0oor3l8JyyO8+A/xG1rwjqEl3p+oT28luNwVT8j9B8w6NwO9ff37O3xD1TUvBeh68ZxDqU77mkiG0A5zwKKK48bFcwR2PvrWbltSsNN1STC3esWMN1cleA0jLlmH1PJrAHzPmiiqOeRdifyxkYrptH1KWwkj8pttFFerhWzlqbHS6nqxuplM9va3DKu0NLHuIGTx9KKKK9bmZz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698" name="AutoShape 4" descr="data:image/jpeg;base64,/9j/4AAQSkZJRgABAQEAYABgAAD/7AARRHVja3kAAQAEAAAAPAAA/9sAQwACAQECAQECAgICAgICAgMFAwMDAwMGBAQDBQcGBwcHBgcHCAkLCQgICggHBwoNCgoLDAwMDAcJDg8NDA4LDAwM/9sAQwECAgIDAwMGAwMGDAgHCAwMDAwMDAwMDAwMDAwMDAwMDAwMDAwMDAwMDAwMDAwMDAwMDAwMDAwMDAwMDAwMDAwM/8AAEQgAtAC0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8E/4KmfD+bVPB/h3VovMe3s7lopl/hj3r8rf+O18o/CP4RyeJ7y5uPJ/dQp/38r9Mvj58J1+L/wn1vQW+SWaFvs7f885k+ZP/Hq+b/2U/h3b6Dbot4n7x/3UkL/89B8rVjUbTsaYeKb1PGbP4f8Ah2wk+x6lNHbsiLuk+95kn+zRefBexutPmurX5LD5tsjx7fmr6H+In7MGn214l+v3pn37v+eef7tcfJ4LbRrz7H+8eJ02R/3Ub+KvPbknqetRpxtojx/Q9DtYo4fNs/O8l9jV0/g/4X2P2z7Ra+Y7Tf8ALN49vltXpHh/4JrJcbv3afPvavS/Anwvtf7Us7dU3tv+95f8X96spy1ui400rI+WvHnwDk8L6p9otUk8l037f+ebbqyvix4H834L6qq/I2mut3/s/er758Qfs9yapF5ssMbsn+r/AOmma+Xf21PD/wDwrn4T+Lbd4dl1ePBE2yP5Y97f/Y0qVR8y16mOKw3JG9j4b0+3hl31cjs/Kj3fw1j28mZNu/5v7tatu7S2/lV9BF30PGke2fs13H2rWIVX5K/SD9hezaX9onweqp8qPJK34QtX5n/s7xtYeIIVir9Nv+Ccf2i6/aE0fzfuw2FzL/5D2/8As1TV5rHm4h2qP0P0g0+Rvkq8nSqlnH9xv9irMXauE4ZFyCrkXaqFv/Wp/tlBDVy95lH2haoSXlQyXlVzEGlJeVTkv1qg9/VaTUKi4F+TUFFU7i8UVQuNQqnJqFQ6ltgNuGfMdFYn9qfSij2iA+EpNQ8rUH/u79/5/NXG654AtYvED6lEnlwzP5rbP+Wcla+l6wuqaHpt4vzpeWFtLu+sa1pWdx/eXetd01dH1VOTg7lTQ9Lbx5ef2XKkXzp+5by62vCf7D/ijxRqjxJokj2/3/O/h21N4T+H7apePcaTNImqQ/vY7X/nuo+Ztn+0v92vvP8AZr1SGLR7C4vL+2uftlsu1v8AVeYp+9uX/erxcVUnTlZH0+X4WFaHO+x8N+MP2M5Phzo6NefPcPNsVf4Y121Z+F/wHa18Q2dxKn951Wv0U8ceB/h/r1o8urSW1y29ZVaWf5Ux/drzHxZp/h3wbo95qlgn25baFvLaL/ln/s1x1q0uWzPRw+BhKpzRTVujR83/ABA8FSaDob310/kqn3V/ir5I/wCCjnge31T9mjxJrlwkdsz2dtEu+T+IXUTL/wAC219OXnxAvPi/4om/tRI7O1R/3cafwL/s14z/AMFSPA8fi39m/VPsqf8AIKuYL1VT+6Pkb/0Kpw/uVFHzOfGUk6blbQ/GTXNLk0uTzaueH5Wuo/v/AOsrV1y3WXerfPWVocf2W8SJf43r6um7o+Oqt3PZvgXJ/ZeqQs38b1+mX/BMfVf7U+ODf9MdHkf82Va/PH4J+F1ury1aV/M+da/Q7/gmHp8dr8eNSZf+gPs/8iLV17cuvY8ivfm1P0g0+T92n+5VpOtVbP8AdVaTrXnnEnYkTpSySUyh9tANWGSXFVpLyi4kqncSVJm2FxeVWkvKhuLiq1xeLHWMpPqIfeXlUPtn+cUy81DmqEl4wrBu5hKo+hp/a2orM+00VHMZe0Z+MPwq/wCCiEejeF9H0u80q+mXTbaO0WTz4/uou3+7Xsfhf9tDSde0fVbyKG5SLR7b7XN/q2+XzFj+X/gTV8Sap8P7PTLeF7Ob/Xfw+Zure8L29x4S+C/jy6/1f2m2srdW+t0rN/6BX0jjGUeaLPsU7H2l4b/bMtdQvLO80m81LSri2ferJBG3/s1fb37I/wDwUA8I/ELV9L0HVLPybzUvkuLiWPbaz3B/iVf+We+vxv8AgPb6tr2lpcW9nczK3+rZIGZZP92vvH9lL9n/AE+/vLmz1m5vrbXreGO4h2SbVjbd821f7y1x4rBqatJHp4HHvD6xfqu5+qeofB/w3qlxHdLDvf8Ahj/gjqHxrp9ja6fc6bKkf2W4h8rb/wABrz34D/Hux1S9/wCEfvLz/iaWHyfP96RR/F/8VXpHiDxBp/7u3ZI/NT52kf7n/fVfO1qaXu9Uz7rLqkZ8s4apnwN488LXXgPxZeWsqbIoX/dyf89FLfLXH/HDT5NZ+FGt6bcJI7XlmyeW/wB7la+ov2p7fT9Zk/tK1h868tnbasUfy/71fPfxE87+xoft9tsvPJa4mX/ZH3amD95IzzTCzgrNWvqfl94g/ZLW/wDEiQ2+pWyLc/Ovmx/Nz95V2/eYVZ1j/gnXqlhb3l1puq21/cWD7Ft3ga3adv7qtuK7q+io/hP/AGprm26/c+TbQSqyffgmSTcjV9ReC/h/pPiPwXoO2GN/tniT/SN//LTEbfLX0uFlJxufnVa6dkfnd4T+F/iD4aXFmuuaVfabvf8AdtcRsqyf7rV9z/8ABKPT21T46eIbhv8AVWelK+76yV7l8RP2b9L+IOl6VFLNJD/ZqLF5nlqzSL/wKq2l/BOHwlpcNnpt5c2GyZUuGt9sTXcIbd5b7fvfNXVU95Hn1aPM9D6lt9QWWT5XrY0/Q9Q1T/j3sb6b/cgZq+SPD/xU+JHg3WLn+zfENz9jtpmS3huI1lXyx9371eveB/26PiJ4cvLa3vEj1WK5h3qqbrdo2H3lXqtYfVl1Zz/Vdbyv8j2WPwfq0X3tNvk/7YN/8TWVrG7S5Nlwkkbf3Xj20fDf/gpdpviLxg+jajHcaaz/ALq3uJdssUkg+8rMv3az/wBrP4haf4/061kutYsfs9tC3l/Z7hdrsf8AaH8VZ4hKlDnZ24PLViKns4u3r5Fe81iOL+Ose48WWssjqs29k+8qfejr5j8QfETxRoOuaVpbaxfTabNc+Vt+VmkX+H5/vNXMSfEzUvh9/auqWdz/AKR5y28ccse5ZFLbtrVx+2puSivxOqXD8lFyk9j63uPEkP8A01qjqHii3tfveZXhnwn+OGoa9pf2zxReabYRXjtFY/u/K8xh975mrttU1n/brohTpyV4s86tlypu0rnSXnjyzi/gkrKuPipY2sn+puf/AB2uJ1TXF8z79Zt5IssifPQ8HTatqcksJTburnov/C1LP/n2uP8Ax2ivPNY/4lWqTW9vdW99DG3yTxOVWQEA5AfDd+4oqvqNLsL6hS8z8g/gf8D9e+L+uJpeh2El5dbN7L91Y1/vM1fop8B/+Cbeg2vwvtrXxRD9pv7xFe8hf5reO4Rm2fL/ABL81elfsz/s36D8G9LvG0mzjtmubxXuI3j/AHsGz/lnu/iX+Ja98t7OOaz2r8++vUlJNaHrJtHB+A/gf4f8L6PolhLpdil1oibLdvL+Xj+JaofEDw/D8OfiBpviZY9lncp9nvGSP/V/NuRq9Rk09rmz/wCmsPzq1YnxUt7e/wDhZqstwnzW1sz7f9ofdrGeiuPmPm/xB4ouNUkvNSt3kttS/eXCskm1o/m3qy7a+uvgP8YLr4l/DfStSZI9Sie28q6hf/WxyJ8slfKlncW91LpbfZvmdGt5Pu/vFKqtaX7N/iXWPh94s1XQ7ObZLN/pdjC/3ZJk+Vof+2q/L/vbK+fnR9snHruv6+R9JlWLlSq2iz7G8QSabqke63sLnzY0/wCXjd97+H71eS/ED4d2elx3l5qk0T3F4m+Rv4YIU+au/wBP8UR+MtH028iml8q/hWWP8f4a4n9pC4WLRPNb51mT7OsafM07H5v/AGWvPjC8kfWY2pOVN1JvZaXPj/xZ4XX/AIWY8Sv5MV4/2hv+mcaL8ter/sz+H7i68B3O37mm699rh3/8tPlVmWn+Fv2Z9a8R6mniC/8AL0r7ZbMn2OXd5qZ/+Kr1r4J/C+6+H3g97C8eO4ke5kl3J92RT93/AMdr6TCwnHSXZH5riJJt2OhjjjutjL92b+Gq2qWa+Z9z7lbEel/Zfu/dqG4gby5P/Qa7jnOSj0dR/Bs/jrJ13xDpvhuR980X2xYWSOP72zK/eauu1Czb7HMy+WkqI21n+7u214HqPw/1qG0mvLqb/j4f99J5bbYM/wATM1fecC8L4TN6k5Y2pyxjZJJpNt6rV9NPO7aPJzTGTw6Spq7fz0Xl8zvdL8Dxy6fpUtm8cy22pLe+cn/LRQuz/wAe215d+0J8YNH+EvwXv/D+kvbalq2t3nm6eqbZdkm7a8jbf7v3VrpPEHxw8N/Cr4J3NnFc3MN/bW0lpHbxR7pYLgrt+Zvu/e+avAdC0f8At68Rfs0qSptSO3l+9Gv/ANk33q0yfgGeNrTlik4UoPRyVuZK/n1t/ViqmePDOLotObVvvPSP2W7fxJ8ZPiJYR6tc+c2m2Eku3y9v+zu/8erS+Nnwv1Dwvb3K3Cectzfx/Z2T/lo3zfLXefsj6zofwqk8Q/2zNHZ65eOsSrLHt/chf4d395q1fiBp83iPUE8Rs/2lbDc9jY+X8sePu/L/ABM1flfEUqMcyqfVlaEXZW2dup+j5XTcsBCNWXNNq7/yPEI/C8njz4kWfhlpv+JT4Y/4+GT/AJaTbfn/AO+W+WvUbvxJD/Z+3S4ZHs7Z/s8cj/8ALTH8S/7Ncrp/w7vLDS7bRrebf4g8TzfaNSm/59Id25v++q9I8WWVn4d+Femrpflvb+dsjk/57qFb95XHg+b2t4/M8/NqcVhmqnfQ861DVNSurz7kaVNFeXEUfzTVcuI2lt0Zv46zbyOva5j5TlQ601GaSNm86X7xorO3+XxRWnMB9A+H44b/AHz2vy3H3Li3f724VsW9v5Wxl/75qtcW8ctx5q/ubr+Fv+elMs9Qa1uNu/fbv83/AFzb+7VGrVjpI4/uKv8AwKsfxRodvr2lzabdeZDZ3W1ZGi+997/arS0/VI7r5lq1PBHqke1v++qqUU1Zg3c5rT/gv4f8L3lneWdhHcrD95rj963+9/vVzfjj9m/+2fiDD4g0nWPsd8jrLtePcs7D+Lj7td5Z3k3hz5ZfntX/AIv+edavmR3VmksPz1l7ONuWxtRxE6c1OO6OP8Hx694R8SPFFpsepeF7+b7XDsnVZ9Nkf/Wx7WxuXzd9dD4g0vT9e8aabqk6yJcWEMiW9v5nyxybl+b5fl3DdVbT9RksPENzZt/qrz/SIf8AePyuv/jtXI7jyp/K2R7nuW+b/nnmFW/9krCOEpqftLanr1sdVq0ZUL+6rNel1ZfiTXkcl/Iu35P7zPVmO3Xy0Xf8qUzZ/t0RyfwLXRzHiNXJpI1ij2rVO4t/K+anfaP4l/gqpeXn/wCzWfMOMStcaX9vO3/lk/zyVy/7SEupfD3wt9jlh+zXF8ioqv8A3Xj37v8Avmq/xU+MDeCI7C1sIY7nXNYuY7Kzj/h3OyruZf8AZ3Vzv7cuqalH+0vealdX8l/4fe2VJrXzN32SRPkXZ/d3Ku6vruB8HHEZ1QVWDlFO7XZLVN+SdrnBmlT2eGm79Lff0PAfFHgSx8R+J7bUWSR7qFFRoU+7I38Lbf71VPEH9pfC/wAWJqUUMaXmmvvkjlT5eP8Alm9emi8judQht7Owjs7+22v5cW5rjcfm+f5j81V/ineQ/EHw8yrYeXrK/JdSP/y3jH+z/FX9MZ1F4nDcmGguWd3Jpq+zs+1tz4vDpRqc0m7rYsx/FDwH8briz1nVP+JDq1hD+8hlk+WRT93a6/e2tXW2/l6DI9x/wkmmpapt/wBIuJ42+X+6vzBV/wC+a+abPS/sGqf6mRNu512f3t38NfT+n/CfSfi14H02LXtN+0+dbK/nPH/pEDFfvK/96v5Z4x4ahl8lNpuMnbXdH6Lk+aVKitCVml8h+l/FzwToUl5dfb7bW7+5+SZrSPzfM/2WasrxJ8RP+Fl+TLFD9ms7b5Y4/wD4qsrT/wBh9fh9eTXEuqyXO/d8yR7Ukj/h/wCBVj6h4XvNBt/s8T+TFN93fHtaSvi6OIoKfsYaeun/AA48diatR3qM2JLyGKPymmj3f3arSSW8sm793/wP7tcxHZyaXcbWSTd/t1ct7iaWuzmXQ89uxoTXlvJJ81nDuXj5N2P/AEKimJaNIuaKOYj2iM/9pD/gqJ8PfgZ51rFeSeKtWT/l10za0Ubf3XlPyL/wHdXxJ8TP+CsfxK+JWsP/AGXeR+FdN371t9P/ANbt/wBuVvmavmnxReSX94/yfLRof2X7P833q9OMVuz0nFN3Z+jv7Cn/AAUQvNU1dPD/AI21Lzm1J/8AQ9QuPveYf+Wbt/tfw1926X4kW6jT59lfgbp/iBRcJueRER/+elfpf+wX+1h/wsfwWmjaldedrOjwqm55P+PuEfLu/wB5f4qcoq14mNrKx9qx6h+72/fX+69M/wCPCN2t5o4f7yy/drj9H8WebGm1627fxIstu9nKm9Zttwu/7sjD5W/9krJqwFP4ieKI7DQ0vIvLmvLC5jdVikVvMUyKrfd/2a1Y/EkP9qO0SXM3zwP8sDf8851/iX/aqnd28Oqafc2uyNEuYWi/P7v/AI9XPeA/GF1dW8y3T772HbaTb/aZdrf+P1kpO+h3Ur+zlbt+TTX5HbSa5N/DYXP/AAPy4v8A2ai31y8+79mjh/u/v2b/ANBWmJeeaPmqGS7W1rKaUtzlK15qeqeX/wAfNlD/ALKQM3/oTVQvLib7P+9v7p/9n5V/9lp+qahHF/wOuD+JHxFj8L6HeXG/96iMkP8A10PyrTJkcrH8RFuf2gNNlZI5rDR7xXZvIVpdsPzttZlLfMy1veL9K1LxHoF54ruIZEtXm/eTP8yxsW+Vv92s39jPQNN168vGb/TNWtvnkVvmXyyyxr+bNX0b440iHXvC+peF4raP7O+msqsn/LNtvy19VkPFU8pw1WnhoWqVGlzvX3bbJW011vd+h5+OwMKs4OctOy7+b/4B8WfBDR9av7/XI73/AI/tNmaaaSLc3mQyN97cv8O5q9G/4Q+OwkhmhupGl++22Nl8tv8Aeau0/wCCbnxL0Pwz8XtV0bxJa21xY6vprWE/nfwRpIr8r/Fs27v935v4K++tP/Ys+G1rqH2waDHdfxBJZ5JYx/wHdX3PD3iZDAYNYXFxlK17NW1T6O9tU7nn4jJJ1Z89Jpd7nwP8Gv2SLr436/DdWthIlnC/+kN5fy8f3Wr6W1T4J2/g3TobWNd8vy7mT7v+6tfVFvolj4c0X7LZ2dtZ2qjasUSCNPyFcreeE7e/1DzZf4Pu1+d8U8RVM4xHtZrlito72Xm+rZ72X4NYaHLe76s+b/ih8P7z/hE91m8cN/bJvh3x/LJj/lm/+y1eD/FTUbPxHp6abcWcaXCQx3EjJJ80cz/eWvuT4keC2v8Aw/cpaw+ddQpuaFNu7y/4mr5C+NHgNYrh9StYd7f8tGT7+2vkpUb2kjqrT/dySV9Dw3xRJofhLS0uNZv7awtUfYsl1Iqr/wB9NXPWfx08Ey/LpP2nXJv+nS0Zl/77bC1N+0ZZwnwfZ3kttHc/2bqUEvlyx7l+f5Pm/wC+6ofAO3bx5qGpWt48dstnCsscdvAqr97a1elhcJGpH2knY8nC4dVNZN+hPN8ZNW3/AOi+FHWH+ES3Sq34iiu7vvBOlWE3lybN2ATvk5ors+p0O7O/6iux+MNxbtdb9yf71clrkklrceUvmV1WoXE0Vw8SpXN6pbyfaP8AUybn/io63L3ZDHrDWnytXbfBf4yal8NPGFhq2mzbLiwmV13yfK6/xK3+y1clZ+E5r+3+0Mn/AAGr+n+G/K/3qi6TsyuW6P1f+A37Tml/FXw3DqWm3kb70Xzrd5Pmgk/utXrul+MFl1TR7hn+Xzmt2X/rpH/8UqV+ff8AwT68NzaX4f16/wBkn+kzRxR7/wDloqKzN/6FX1t4b8QrFpbyxeYktntu9v8AuNu+WspS0uc9SnaN0e8af4gaWP8A5aJXN+IJF0HxA9/E+z+0poEkj/2hNE26sGz8aXWs/vVmjS1/h2f61/8AerN+JHiyGw8N+bcXOzyZllh3v/rGDbqxqSNaVRxdl1Paf7YXy/v1T1DxJb2Fv5sr7FRPvVwf/CYf6Ojb/wDXJvrifFHxMjuo5vtD7LW2+7/00ap1I5m9jrfGnxghsI/l/wBbN/q1/wBn+KSvnv4+fFSbVLNJWm2Rb/3caf3RU3izxBMbeaVv+Pi5+dl/54Q/wr/wKvEPiZ4kvJfihpqqn2mwhtl3L5n+rYs1aRirhtqfoL/wS78LyeI/h3rGvXCf6m/gTd/sxxs+3/vp0r6W1TUI5dImWKOR/OTY0n3VkYsy+XuX5uPvV8zfsZ/teeAfgP8As522k3U2pXOuX9zJd3UdvaNttN+1V3O2N3yp/DX0t4n8UWMvgtNWs0jvLeGz+12bRfNvyu5du3+9WkZW1JqRb2PhL4kah/whvx01u4sJpLZrPUpHt5Ivl2MG+8tfe3/BPT9vS08cWtv4J8SXMcOpQKq6XNKceev/ADx/3h/B/wB89q+Q9Q8D69rN5JL/AGPvaZ97SXs6xLuP+zy1XtD+Ed5F815dabbP/C1lG26Nv95sVMqkGrAm07n60ag7XMe7+GsG4ja1kr59/ZH/AGyzfm18IeNLzZrUO23t9Ql+Vb7+5u/2m7V9KXEcd18y/PXE3c6IzurnnvxE0fULrULO/sZpElh+Rv3n+rU/erzf4keA49ZjeWzh/wBcm9o/9r7rV7rcW/31b7tYknhuG1vH1KWaOG1s0Z23/Kv+0zf7K05VZOCh0HGnFS5j86/2xfh3Ho3hPxPpcSbG+zfa4f8Apmw+df8A0GvGf2b9U+w/FDb/AA3ltIn/ALP/AOy17r+1B8QLX4o+OPENxZf8eF4jWlv/ANNI9uxW/wCBfer4u8B/tEeH/h9rHh66vNYsvt6bU+xxSebcOw+RvkXO3/gVellzbjOJy4ecVUdtrn2ndQxPMS0W4+tFfKXjX/goLqWheJLizj8F+JG+znYx+y7uevUZHQjvRW/NDuj0/rVM+MPFHwovrCR5bi28msST4byXXzbI9tfRXiDQ5PEdttuE2b/urVPw/wDs1eNPGV5DFofhXxBqSv8AJut7CRl/7621lT2tUaueXRlO2p4Pb+G1tYvKX7z1peF/hfNql4m1N7V9n/D/AP4JP/ErxRcI0vhWSwV/4r2eO3/8d3bq+gfhf/wRz1zS7yG4v9Y0Sw2fOyxeZO3/AKCq1FSSS0OxXlufOXwv8Hw+DfB9jYW8fk/Zk+b+95n3mr0L4f29vfa59nun2LMjJt/hkr698Lf8Ev8Aw/a7P7U17Vrz+8tvBHbr/wCPbq9C0P8AYL+HPhePzV0SS/uE+dWu7uSX/wAd4WvKVOor+Z0SlTasfBOh+KNF8B+JLZr+6tprWzm/0i3eT/XqvystbHjz9rD4b6zeW9rb+CZNVazuVu4Vt42VZGH97KjctU/2u/g22g/tGeJNG02z8tbyZbu1ji+VI45FVv8AvkVz3gP4ZzfDDULm61S5jmuJkWJdke5f++qdbMPZLksmyKOH548xf+OH7Snijxb8P5rfS/hXLptrM8Tx3CR/vY9jbl+4or5v8Qa58XvFtxcxW+lx6JFYfP8APBGrR/8AfzNfWL6jNqlvHFa6lK/yN+78v5q828WaHdWG9riG5Rbz7y+XtaSuD+0K0neVjeWHhGN1dnxv8YLz4heEpEl8R3+pPb3P+rmeTdFJ/wB8/LXW/DPUWl8L2dw3zyv95q9a+KnhvS/Fvw/vNL8QP9j0t/vXD/L9kx91l3fxVw3wb+F+g/8ACP2dleeKLHbDuSOSKf5J/wC7977taUMXJ6s5cRSVkkdV4b8QSRW+7+Heqf8AjtfUv7J/7Tn2rwvJ4F1S5+aHdcabM8n/ACx+88P/AAFvmFfG3iiKPwvrE1nb3ltfrD92a3k3LJWV/bl9qmz7B/x+Q/PD/vCvQjUbiccpOL5Ufo7rHxR0ew/1uq6amz+/Otc3eftAeGYpH/4mv2lk/hhjZv8A2WvjzR9Ym1nw/bX/ANzztySR/wAUEiffjb/aWtjT9t3bu37xN/3W8zb0/hoVFOPMtTGVRc3LI+nNY+Nnh/xbJbQW/wBp+2fcjklj2xSZ/wCWbNu/i/8AHWr6l/Zv/bok8N6Ja6b4oe+v7eH5Ib7y90u0fLtlX+8tfmzZxzWscLbJPKm/1beXXuvwr8aLr3h97iV4/tVnt/tBf4tv3VuP/ZXqZRUUa80lrE/Szw/+0x4P8ZfLa69YpL/zzuP9Hb/x/FfP37WH7Rl14y1i+8M6Nfx/8I/DtSZrf5vt8n8W5l/5Zq1eIRx/w1Zjjb7tRFXMp4iTjys5XxHplx9jeVYfmT+/X54/EH4Jw+A/HHiGza2uYYtYmnlhuvM/e/OzNtdf4o/7tfp39n8371cB8XP2c9L+KskMtw8kLWqMiqka7ZM10UWoPyIozUdD4M07QNUg0+GNfE2oWaxoEWFLXcIwOMZ4/lRXtPiX9nrxZ4H1qaw0+ZZrNW3x+am4oD/CD6CivR9tDyNfuP078F/A/wAN+HNn9m+HtEs/9qK0j3f99ba9L0fw20UaL/D/AHa29H8J+V/BXT6f4Y/2K5djsOf0/wAP8fcrXs9H/wBiuks/D/H3KuW+h1nItKxgx6PT5NH/AHddJHo/7v7lcT8Rfj54B+F+9de8W6Bptwn/ACxe7Vrj/vhMtU6g3Y+If+ClGj/8K++LGg+IPuRaxpUllJJ/00hk3f8AoL18l6x8ePDPhe4m+36rJCuxn8m3/etI393bX2l/wVA8eeGfih4PufC+mvczeI/Db/2nG3l/6PJG8f3Vb+LdvSvy18afs5+PPGWofaLPw9qUMD/8trhPs8X/AH1LiuHEUYydy6dZ7I9O0f8A4KQeHfDmuJFcaJqX2X5U3eYv/Avl/wBqsr46f8FBPCd14cRdJS5v7p5vtDL5bRL935fmb7teVyfsP6hdxvLq3iTw/pX95Uka6l/75jUr/wCPVz2ofs9+AfC+oeVqWt+JNYb+LyoI7OL/AMeZmri/s+lzc0jsWMnycmh5v8bP2iPEHxp1zzb+aJbWH/U2tv8ALFH/APFNXoXgOObVPCdgsMMk0qIqbUq5p/hvwP4ckhaw8JabMu//AI+NQnkvGk/4CzBP/Ha9X8J+NI/7Itls4bewidNvl28axLH/AN8rXZGUIRtE5Jwvuclpfwv1rVLdf9Dkh/66/uv/AEKuz+G/wvk0HWXlurmx/wBSybU3M3P/AI7Wr/bEP2NJWkl3Im5m/wCeiis3wnrDXWsTNF+7T/Wtv+7tp06/M7EfVVFXOq074d6Ha+JHuG+0zNqTqki+Zti8wfKsn+8y/LXf6XbWvhLVHt7PStJtrpX2LM8a3Dbl+X5WbK1w0mqQ39nuV/lrvPgPo/8AwlF59qiT7U2gv5t1D/y1k/ii2r/FvZdtdnPZamEqMb3NL9qDxQv9q2GgyzRzNpVsqTN/FHMfmavOvCfiC68OaxDf2c3k3EP3W/h/2lZf7rVyHjXxBqGseKL/AFK/1KOFppmdt8fzctu/ird+G/w38RfEaTdpNhq1/E/yfaH/ANHt/wDvtsU+VRWrMFJylZI+h/hh8QLXXrdLVf3O/wD1Mb/8sG+80P8Au/3P9n5f4K7y3/e1wHwv/ZnuNBt0l1jUo0lb/lnZbv3f/A2/utXp3gvTpJY3tdS8v+0rb/WMn3Z1/hmX/erJSi3aJNSnbUrRxrVmO3WrkXhu8v8AVPs9hZ3N5J/DHbxtK3/jtei+C/2SvG3ijYzaP/ZsT/8ALS9kWL/x3lv/AB2tXBp2ZjGnLoeWXemRySA/J0H3utFfTumfsAXUlmpuvEUEc38Sw2rMo+hyP5UVfKy/YzPfNP8ACaxfwV51+1p+0zpf7IPhPS9SvtHvtbbVLlreGG3nWLy9i7mZmavYfEfibT/B2hXOpapcw2NhZpvmmlO1I1r87f8Agqv+0LoXxhu/Cun+Hb4alZaUlxLPMkbKu+QoqqNyjshpp3Z31KnKja1z/gtBN5brpfgO2Rv4ftepM3/jqRivPfEn/BXH4oa+zR2EPhzRVb/n3sfNZPxkZq+a/DWn6XrN4/8AaWpSaau9UXZaNcM+7/gSqu2u1/4VX4T0vUES416S/b+KO3kX95/sr5ay/NXU6cUrnDKu+rGfFD9rn4lfEuN4tZ8Z+ILm3f71uk/2eL/vhNq15XcXknztv3s/3mr3Kz8D2N1ZQxeHNHtvtE3keXqmtwbbf9821NvmSHczMvy7UryLxpo91YeIL+K8/wCPqO5kSZk+75gba33awp1qc5unGSbW9jF1k2dnofiyTXpJpYpvOurjSpEVn/vJ93/x6vJfiB8QNQ8W+ILm8vL+5maZ/N+eT+E/MtdV8K7xrXxQlv8A9MZdv/fLN/7LXJ/FDQ/7M8TzRL93YvzeXt6fL/6DXDi/chdd7Hdh5N17PqvyPM/FniRvtCbvMryLX9ch17XJv30m3ftr0j4obYo/l+9srzHw94Pvr/xAktvZ3Mzb/mVY/Nb/AL5WvHpSdm5HrSsnY1fD8klrviuk32r/ACf9c67+3kh8L2cLS/Pb7Pvf7NTaX8D/ABJr1mlxcfZtKV921ruRVZ/+ALlqs6P+zfqms+Zb6p4tkezRN8dvp8G1t3++/wD8TVRrRbswnTcdYmPZ+KLfy/3t55NvN95ZfuxrWh4f8SWusyJZ6bN9sb5k/wBEj81Y8fxMy/Kv/Aqt6H8C/D+mag8suj/bPJ+Tzr2drj/x122/+O13/h+zt7DyVs/Le3mRVWO3j+WPLbV+7haiWMjT1SNNZROPt5Nei1BFs7C2RXTe0l1drtj/AOAR5/8AQq91/Zbs7z4X2c3xE1S8ubhbO5W0hsbeNbeKdd2127s2N3y159eaf/YPnSy22xXfYrPJu8tj8v3V/u1S1TxpqEulpZtqsj2dg/7u3ik/dfe/u1EMbOXxdzCVPsfYdv8As9/D+68STeI/7NttVutSf7XHNe/6QkCv8yqiN8qqtdnBHGI9sXloqfdVPu14t+yf8SF8UeF30a6mke4tvntWf/nmf4a9j0vQ5PM3N8n+zXZzN7s5uXl0JtjeZWlZ+dYXFtqVrbW1zeWD744bj/VXa/xQv/svVnT9LWV0+StX+z1ta0p1mpXM5RPr34EeItF+JXw8sdZ8Pwx2dncJtkt0jWJrSYfLJC6r/ErV3kGmLDXxv+z38RJPgz8QJb1n/wCKf1cqurQ/88JPupdL9Puv/s19mxSrdRxyRyBlYblZfusK9WMrq6HB6D/LX0op1FIs8q/bWdo/2Y/Fm37zQRIv4zR1+VPxM0u4v9QRW/uV+q/7Y3P7PetL/wA9ngT/AMjLX54eJPCbaprj/JXZhafPoeHmld0pqa7HN/A/w21r4H1yKz0S+ufEc1zA9neRabDeRQRhZd0btJny97Nu3bf+Wdd/qkbaNZpq2mzaTZ6pYX6usOnxxqv2x7WBJ5kVf4flf7vy7vu1D4T+G91ql3DYWdtc3k9z923t42Zn/wCArXqll8CNQ8M6o9rJo96rTQ/u1urFll2n7zKv+9XvZbkeCVSU6kYuU/5rNpNLRJ200+Tv3PicwzDF1dYJqKdtFp82eb6fqFr4c1xEsLnUrm1h+xTWsaWkdwsbRszeXsk+6y79qsteV/Fz4b3kviC8v7qwubCW/mku1hlRl++zN/FX6Ofs8+AY/hfpNrZy6dZpql9Nvmd0VpIIwu7bu/vV6Z41+GOgfGTwytn4k0uy1KGRflEkfzI395G6rXDmNSjCu5Qpx7cySV+v5ntZNgas6abqPm7NaLybufiZ4f0ttL8d6arQ7ZXm8lW8z5eW2/8As1Q/GTwnDF4kT7RNcw/abONm8qNW8xk3RN97/rlX1n+1t+wSP2cPD+j+IxrEmrWs2peVcR+Rt+yZbKMrf7vXdXP/ALefwZ0/wJ8B/hT4q0iz+xvqlhJaXrf35tqSLI27PzNiWvDrRU00j6yjFxlCUt1ufH+j/DvQ7q4VrjR/tmz5/Mu5Gl/wX/x2tXVNHt5Y7a1sH8m4/wCfe3Tav+8uz5fu1T0e4uPtjyyvJN/Gyv8AMu2uh0+40u10N1ifUrzztv2hkg+a0jDfd3f7VfI42nKLaPpKMlOPLIp65oem+HNPsIpZokuJpmikV/M37fm3SM3+y3y1T8CeH7zxH4khi0t7a8Z4WuGh/wBU22P5n+9/dWut1i3t9Z0u/t7h7H7VDN9raTy9ss6uu3bu5+5t+7XnvijT4dG0t7zTZtSh1Te21Yvligt/4/m+98275q8nD4iUZWje/e2nzOqrh1y3la3a/wCpm/Hjwlb6DrltrNqkk1hqSL80Mm3y1NcBb/FS80bULe3s4f8Aj1mZLeZPvSZ/9lr2zwvpcniP4TzaTeJvl03/AEiFn/5aQyN/7K1eOXniTw78L9cS68TX9j4e0mbdZeY/+t8wf8tFXbXpVZ3XNFX/AM+xwUrpuL0PQtQ8GXHiPT7NtSuY9Ni1K2+0RyeZu+b/AIDXN6X8M7iwuJN32m52JvaPy9v7v727dXgnxk/4KIfare80vwDpsc1xZwtLNrF3Gq+XGn/LSKL+Jv8Aab/vmvENU+KHjSXXLbVG8Z31/dXltHcNNaX8n7ti23y2Xj5h/dWt8Nl+JlG83y36bkVJ007JNn6KfDv4ga54R8YaayzW1ta2Ds674/3smdu1Vb+7X3n4H8Q2vjfwnbapZv8A8fKb5If4o2Hyt/49X5cfsh/GC8+Kvw6vP7W/fXWmzLF9oeP/AF/y7lZtv8X96vtj9j/x411HqXheWa5tv7YtpEtfK3bpG2/6n/gf/oWyuvD3UnSkctZOXvI+hLO4b7QlTXlxXB+E49SsP3V+8v2q2TZN/vVcuNcm83bvrojH3rGEnZXPSdDvI7uSFWePc/ySK/8Adr6n+BXiGytfDNjpMNyXtyjCzWWTc8WPvQH/AHO3+zXw94b8QTWuoIzfwV6v4f8AGn2WOH7BNJ5+9XW4/ijYfMu3/dr3cPDmjY5+ZxkfadFeYeBv2l/D1/4dhOualY6Pq0X7u5gnfbuYAfOnqjAgj05HaiolTmnaxt7SPc7Xxf4M07x5oLafqkBubORwzR7yoba2R0Irnrf9m/wJa/d8LaSf96Ld/Oiip5mthckZSfMr7G34U+GXh/wMWfSNIsdPkcbWeGIK5Hpu61Hrt9JZSX1xGfmtoiEGPl6Z5H1ooraj71X3uxx4z3KHu6ehF4QsY59DhvJF33FwoDOeo3dcV5h+1X4z1DwL4g0e+02b7PNZJvQYypycEEdxjtRRW83++aOWnFLCRaXYvftMuvjz9lm6+3xxldStmaUIMBSIpGBXrjBUY618i/tleIbjWv2I7LTLoQzW+j3Ol3VqSgDxtIu1xkdiJG496KK5J7Hb9peh8q+E/DFneyXsMsZdI9OlnTJ5VsYHPoPQ1zt55nhwx2tpNNFA9vE0qB8LOTuyXA4NFFfF4qTfNfyPp8PvH+uwni/TYtF1m1t7cMqNamUEsSyMF6g1ieM9bmfwzNKqwxtJ5kx2Jt5CgAfQAdKKK8yXxr0OiW0l5lGf4mX3w88Ppdafb2OZllSaJ4z5c4VFA3BSP0xXxJ+2f4im8YfGbUGukhC2djbiFEB2x7huYjJPU9aKK93KklGL8zzam547q8gsbttEWK3ayYeeT5KrIXUMQ24AHPJqLxMf+Edv5LW3Hyxcq0hLsAQQRzxjn0oor3l8JyyO8+A/xG1rwjqEl3p+oT28luNwVT8j9B8w6NwO9ff37O3xD1TUvBeh68ZxDqU77mkiG0A5zwKKK48bFcwR2PvrWbltSsNN1STC3esWMN1cleA0jLlmH1PJrAHzPmiiqOeRdifyxkYrptH1KWwkj8pttFFerhWzlqbHS6nqxuplM9va3DKu0NLHuIGTx9KKKK9bmZz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/>
          <a:srcRect l="23097" t="33595" r="12598" b="10500"/>
          <a:stretch>
            <a:fillRect/>
          </a:stretch>
        </p:blipFill>
        <p:spPr bwMode="auto">
          <a:xfrm>
            <a:off x="1357290" y="2910262"/>
            <a:ext cx="2101137" cy="18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714348" y="2500306"/>
            <a:ext cx="334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Упаковка для разлитой нефти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428604"/>
            <a:ext cx="2797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Ликвидация аварийных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разливов нефти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643446"/>
            <a:ext cx="355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Очистка твердых поверхностей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40719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Извлечение ионов тяжелых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металлов из воды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4071966" cy="241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biomicrogel.com/files/I4yxlTjj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071546"/>
            <a:ext cx="3124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8596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Очистка сточных и оборотных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 от масел, жиров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http://biomicrogel.com/files/TcU8xp5kO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714884"/>
            <a:ext cx="3124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E:\БМГ\images (1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5000636"/>
            <a:ext cx="1785950" cy="1501656"/>
          </a:xfrm>
          <a:prstGeom prst="rect">
            <a:avLst/>
          </a:prstGeom>
          <a:noFill/>
        </p:spPr>
      </p:pic>
      <p:pic>
        <p:nvPicPr>
          <p:cNvPr id="5124" name="Picture 4" descr="E:\БМГ\images (1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025986"/>
            <a:ext cx="221457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dirty="0" smtClean="0"/>
              <a:t>Преимущества для нефтедобывающих компаний: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857224" y="2285992"/>
            <a:ext cx="7572428" cy="2900370"/>
          </a:xfrm>
        </p:spPr>
        <p:txBody>
          <a:bodyPr/>
          <a:lstStyle/>
          <a:p>
            <a:r>
              <a:rPr lang="ru-RU" dirty="0" smtClean="0"/>
              <a:t> Существенная экономия средств;</a:t>
            </a:r>
          </a:p>
          <a:p>
            <a:r>
              <a:rPr lang="ru-RU" dirty="0" smtClean="0"/>
              <a:t> БМГ экологически чист;</a:t>
            </a:r>
          </a:p>
          <a:p>
            <a:r>
              <a:rPr lang="ru-RU" dirty="0" smtClean="0"/>
              <a:t>Производство БМГ в соседнем регионе;</a:t>
            </a:r>
          </a:p>
          <a:p>
            <a:r>
              <a:rPr lang="ru-RU" dirty="0" smtClean="0"/>
              <a:t>Отечественный производитель.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428604"/>
            <a:ext cx="4786346" cy="1011222"/>
          </a:xfrm>
        </p:spPr>
        <p:txBody>
          <a:bodyPr/>
          <a:lstStyle/>
          <a:p>
            <a:r>
              <a:rPr lang="ru-RU" dirty="0" smtClean="0"/>
              <a:t>Исследования </a:t>
            </a:r>
            <a:endParaRPr lang="ru-RU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42910" y="1500174"/>
            <a:ext cx="77153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очистка поверхности водоема от нефтяных разливов;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очистка загрязнённого маслами и мазутом образца сточных вод;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мытьё замасленных деталей и узлов автомобиля;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очистка воды от ионов тяжелых металлов.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0024-024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67" t="28546" r="19444" b="8491"/>
          <a:stretch>
            <a:fillRect/>
          </a:stretch>
        </p:blipFill>
        <p:spPr bwMode="auto">
          <a:xfrm>
            <a:off x="2928926" y="3286124"/>
            <a:ext cx="3643338" cy="2692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58" y="2214554"/>
            <a:ext cx="850109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 l="18045"/>
          <a:stretch>
            <a:fillRect/>
          </a:stretch>
        </p:blipFill>
        <p:spPr bwMode="auto">
          <a:xfrm>
            <a:off x="785786" y="428604"/>
            <a:ext cx="7732600" cy="209918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ФотоТелеграф &quot; Разлив нефти у берегов Таилан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42910" y="4786322"/>
            <a:ext cx="7929561" cy="157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539750"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Микро Гелей при сборе нефтяных пятен с поверхности воды».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642938"/>
            <a:ext cx="8229600" cy="1428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6386" name="Picture 2" descr="Утечка нефти в Китае (29 фото) &quot; Невседома - жизнь полна развлечений, Прикольные картинки, Видео, Юмор, Фотографии, Фото, Эрот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8488362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500063" y="500063"/>
            <a:ext cx="82153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изучение возможности использования «БиоМикроГелей»</a:t>
            </a:r>
          </a:p>
          <a:p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 решения сложных экологических задач моего города.</a:t>
            </a:r>
            <a:endParaRPr lang="ru-RU" sz="3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ФотоТелеграф &quot; Как добывают неф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214686"/>
            <a:ext cx="5214974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500034" y="428604"/>
          <a:ext cx="600079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 descr="Coral Club International - Международный Кораловый Клуб - Глав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2350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971550" y="476250"/>
            <a:ext cx="7561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92913"/>
                </a:solidFill>
              </a:rPr>
              <a:t>Использование воды </a:t>
            </a:r>
          </a:p>
          <a:p>
            <a:pPr algn="ctr"/>
            <a:r>
              <a:rPr lang="ru-RU" sz="2400" dirty="0">
                <a:solidFill>
                  <a:srgbClr val="F92913"/>
                </a:solidFill>
              </a:rPr>
              <a:t>при добыче сырой нефти и попутного газа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1428736"/>
          <a:ext cx="800105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57158" y="3786190"/>
          <a:ext cx="8429684" cy="30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Arrow in 3D style with motivation text in background из arti om, Роялти-фри стоковое фото #17018626 на Fotolia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42350" cy="64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755650" y="4868863"/>
            <a:ext cx="284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Парниковый эффект</a:t>
            </a:r>
            <a:endParaRPr lang="ru-RU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Titus.kz Прокладка нефтепровода в Сибири, Шымке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6815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Болгария официально отказалась участвовать в строительстве нефтепровода в Грецию / Нефть / ПРОНЕД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26561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Вездеход Газ 71 и запасные части в городе Хабаровск - Портал выгодных покупок BLIZKO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00438"/>
            <a:ext cx="48958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Сырьевые продукты будут дорожать &quot; Архив &quot; Финансы &quot; RB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88913"/>
            <a:ext cx="396081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Фотография Лесные пожары.. из раздела репортаж 2401807 - фото.сайт - Photosigh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235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biomicrogel.com/files/d0YU3KFHw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5282380" cy="244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233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Разработчики БиоМикроГелей </vt:lpstr>
      <vt:lpstr>Слайд 15</vt:lpstr>
      <vt:lpstr>Слайд 16</vt:lpstr>
      <vt:lpstr>Слайд 17</vt:lpstr>
      <vt:lpstr>Слайд 18</vt:lpstr>
      <vt:lpstr>Слайд 19</vt:lpstr>
      <vt:lpstr>Слайд 20</vt:lpstr>
      <vt:lpstr>Преимущества для нефтедобывающих компаний:</vt:lpstr>
      <vt:lpstr>Исследования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20</cp:revision>
  <dcterms:created xsi:type="dcterms:W3CDTF">2014-06-25T06:54:52Z</dcterms:created>
  <dcterms:modified xsi:type="dcterms:W3CDTF">2015-03-02T07:39:14Z</dcterms:modified>
</cp:coreProperties>
</file>